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05592b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05592b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05592b4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05592b4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05592b4d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05592b4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05592b4d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05592b4d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5592b4d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05592b4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05592b4d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05592b4d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05592b4d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05592b4d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05592b4d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05592b4d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05592b4d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05592b4d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05592b4d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05592b4d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05592b4d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05592b4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appendix for before &amp; after sketches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05592b4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05592b4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05592b4d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05592b4d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See appendix for before &amp; after sketches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05592b4d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05592b4d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See appendix for before &amp; after sketches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05592b4d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05592b4d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05592b4d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05592b4d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05592b4d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05592b4d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05592b4d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05592b4d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05592b4d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05592b4d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05592b4d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05592b4d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05592b4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05592b4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05592b4d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05592b4d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05592b4d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05592b4d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05592b4d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05592b4d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05592b4d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05592b4d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05592b4d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05592b4d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5592b4d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05592b4d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05592b4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05592b4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05592b4d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05592b4d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05592b4d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05592b4d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05592b4d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05592b4d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05592b4d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05592b4d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05592b4d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05592b4d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05592b4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05592b4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05592b4d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05592b4d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05592b4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05592b4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05592b4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05592b4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05592b4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05592b4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05592b4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05592b4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05592b4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05592b4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hyperlink" Target="https://www.figma.com/proto/TVvGZZJh8I6UBuXYS48RGY/Medium-Fi-Prototype?page-id=0%253A1&amp;type=design&amp;node-id=225-281&amp;viewport=2183%252C3121%252C0.42&amp;t=QkSdslKfG6yxN5ED-1&amp;scaling=scale-down&amp;starting-point-node-id=225%253A281&amp;show-proto-sidebar=1&amp;mode=design" TargetMode="External"/><Relationship Id="rId5" Type="http://schemas.openxmlformats.org/officeDocument/2006/relationships/hyperlink" Target="https://www.figma.com/file/TVvGZZJh8I6UBuXYS48RGY/Medium-Fi-Prototype?type=design&amp;node-id=0%253A1&amp;mode=design&amp;t=VuzeJbmYzZXnZxR5-1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/>
        </p:nvSpPr>
        <p:spPr>
          <a:xfrm>
            <a:off x="5484750" y="19867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Prototype link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5484750" y="26950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Design file link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